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f2fd0d8c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f2fd0d8c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f2fd0d8c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f2fd0d8c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f2fd0d8c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f2fd0d8c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1d3cd67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1d3cd67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1d3cd67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1d3cd67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document/d/18yhYctVR-hLoQXNX77R-FtO7Y8uHr1gXakhjZ4-j8k8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RPI cluster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Made by Mathias Neerup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575" y="0"/>
            <a:ext cx="6858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575" y="0"/>
            <a:ext cx="6858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895350"/>
            <a:ext cx="502920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Docker image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338825" y="941950"/>
            <a:ext cx="8721600" cy="3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FROM arm32v7/debian:stretch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apt-get update &amp;&amp; apt-get install -y openssh-server sudo iptables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mkdir /var/run/sshd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useradd -ms /bin/bash -g sudo student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echo 'student:Plz4Ch4nG3' | chpasswd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sed -i 's/PermitRootLogin prohibit-password/PermitRootLogin no/' /etc/ssh/sshd_config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# SSH login fix. Otherwise user is kicked off after login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RUN sed 's@session\s*required\s*pam_loginuid.so@session optional pam_loginuid.so@g' -i /etc/pam.d/sshd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EXPOSE 22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700"/>
              <a:t>CMD ["/usr/sbin/sshd", "-D"]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Connection details</a:t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588625" y="1212300"/>
            <a:ext cx="7764300" cy="3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Container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Separate</a:t>
            </a:r>
            <a:r>
              <a:rPr lang="da"/>
              <a:t> firewall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da"/>
              <a:t>All ports NAT’ed (not 10022)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Recover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Host: rpi.esrl.dk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(Raspberry PI)(Embodied Systems for Robotics and Learning)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ssh-keygen  -t ed25519 -f ~/.ssh/id_ed25519  -C "RPI cluster manager" ( set password 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email </a:t>
            </a:r>
            <a:r>
              <a:rPr lang="da"/>
              <a:t>~/.ssh/id_ed25519 .pub, NOT the privatekey (without  .pub) to mane@mmmi.sdu.dk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Get your personal PI: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 u="sng">
                <a:solidFill>
                  <a:schemeClr val="hlink"/>
                </a:solidFill>
                <a:hlinkClick r:id="rId3"/>
              </a:rPr>
              <a:t>https://docs.google.com/document/d/18yhYctVR-hLoQXNX77R-FtO7Y8uHr1gXakhjZ4-j8k8/edit?usp=sharing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rpiixx:</a:t>
            </a:r>
            <a:br>
              <a:rPr lang="da"/>
            </a:br>
            <a:r>
              <a:rPr lang="da"/>
              <a:t>  username: 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password: Plz4Ch4nG3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